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2" r:id="rId5"/>
    <p:sldId id="276" r:id="rId6"/>
    <p:sldId id="258" r:id="rId7"/>
    <p:sldId id="273" r:id="rId8"/>
    <p:sldId id="284" r:id="rId9"/>
    <p:sldId id="282" r:id="rId10"/>
    <p:sldId id="283" r:id="rId11"/>
    <p:sldId id="279" r:id="rId12"/>
    <p:sldId id="286" r:id="rId13"/>
    <p:sldId id="287" r:id="rId14"/>
    <p:sldId id="294" r:id="rId15"/>
    <p:sldId id="298" r:id="rId16"/>
    <p:sldId id="295" r:id="rId17"/>
    <p:sldId id="280" r:id="rId18"/>
    <p:sldId id="277" r:id="rId19"/>
    <p:sldId id="297" r:id="rId20"/>
    <p:sldId id="29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1F9"/>
    <a:srgbClr val="E3F362"/>
    <a:srgbClr val="73FC64"/>
    <a:srgbClr val="FC0303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4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7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4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4F6F3-8654-4B25-8B77-8C91227DC646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7A671-EA17-45FC-A8B7-06E8B3D31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6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U15Mc8mG0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Point Presentation - PDF 무료 다운로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9564" y="3929933"/>
            <a:ext cx="6528262" cy="1107585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AcmeFont" pitchFamily="2" charset="0"/>
              </a:rPr>
              <a:t>Sequence Video</a:t>
            </a:r>
            <a:endParaRPr lang="ko-KR" altLang="en-US" dirty="0">
              <a:solidFill>
                <a:schemeClr val="bg1"/>
              </a:solidFill>
              <a:latin typeface="AcmeFont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81695" y="5070768"/>
            <a:ext cx="9144000" cy="98921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성공회 대학교 </a:t>
            </a:r>
            <a:endParaRPr lang="en-US" altLang="ko-KR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</a:t>
            </a:r>
            <a:r>
              <a:rPr lang="ko-KR" altLang="en-US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융합자율학부 </a:t>
            </a:r>
            <a:r>
              <a:rPr lang="en-US" altLang="ko-KR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201632023 </a:t>
            </a:r>
            <a:r>
              <a:rPr lang="ko-KR" altLang="en-US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이지훈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9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4324432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인게임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플레이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3645873" y="507718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인게임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플레이 화면의 경우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가지 목적을 지니게 설계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첫 번째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게임의 플레이 방식에 대한 소개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유저들이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아 이런 게임이구나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하고 납득할 수 있도록 플레이 영상 첨부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두 번째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게임 화면에서의 맵 탐방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시퀀스 영상이 아닌 유저가 직접 보게 될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모양에 대한 소개가 첨부됨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3645873" y="4380613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플레이 방식 소개 및 게임 화면 맵 탐방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28106" y="478883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5" y="1656472"/>
            <a:ext cx="5162077" cy="247797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789" y="1657260"/>
            <a:ext cx="5670443" cy="24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8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real Engine Branding Guidelines and Trademark Usage - Unreal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6" y="1873392"/>
            <a:ext cx="3971780" cy="31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35324" y="1873391"/>
            <a:ext cx="2827517" cy="3299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단계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indent="0" algn="ctr"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indent="0" algn="ctr">
              <a:buNone/>
            </a:pP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편집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10532" y="1842611"/>
            <a:ext cx="3784486" cy="3360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전체 구성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Sequence 1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개요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요약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Sequence 2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개요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요약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INGAME PLAY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After Effect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1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전체 구성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6326689" y="1325527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bg1"/>
                </a:solidFill>
              </a:rPr>
              <a:t>Sequence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 두 개로 각각의 목적에 따라 분리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Sequence 1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게임 플레이 전에 자동 재생하게 하기 위해 분리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Sequence 1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은 늘 당하지만 다시 도전하는 라이트 유저 표현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Sequence 2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는 전반적인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지형을 탐색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6389719" y="622384"/>
            <a:ext cx="379069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Sequence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89146" y="1089485"/>
            <a:ext cx="3253979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6306975" y="3414722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컨셉에 서술한 듯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게임 소개 및 맵 탐방이 주 목표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교전 영상의 경우 전투 방식인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주로 사용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피킹을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사용하지 않는 부분에서는 큰 피해를 입는 것을 보여줌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맵 탐방의 경우 고의적으로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천천히 둘러보도록 녹화   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6370005" y="2711579"/>
            <a:ext cx="379069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 PLAY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69432" y="3178680"/>
            <a:ext cx="3253979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 descr="RGB와 CMYK, DPI와 PPI, 벡터와 비트맵 : 청강메이커스랩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9" y="611607"/>
            <a:ext cx="6445316" cy="644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6326689" y="5571479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시퀀스 영상 및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인게임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플레이 영상 합체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기존에 설계한 스토리 보드에 맞게 영상이 흘러가도록 조정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미흡하다고 생각하는 부분에 대한 추가 편집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6389719" y="4868336"/>
            <a:ext cx="379069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After Effect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89146" y="5335437"/>
            <a:ext cx="3253979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2272056" y="2196117"/>
            <a:ext cx="2161306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 PLAY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 rot="2732546">
            <a:off x="1080373" y="5188634"/>
            <a:ext cx="2743738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Sequence</a:t>
            </a:r>
            <a:endParaRPr lang="ko-KR" altLang="en-US" sz="24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 rot="18615789">
            <a:off x="3618626" y="3948321"/>
            <a:ext cx="379069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After Effect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34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511532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Sequence 1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요약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5270130" y="490925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라이트 유저가 여러 상황에서 죽어나가고 다시 부활하는 시퀀스 제작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폭발의 경우 기본으로 제공되는 기본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에셋과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슈팅게임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에셋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사용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또한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Sequence 1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의 경우 게임 플레이 시 자동 재생되도록 설정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5333160" y="4206108"/>
            <a:ext cx="4309604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게임의 제작 계기에 대한 표현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32587" y="4673209"/>
            <a:ext cx="384479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99295"/>
              </p:ext>
            </p:extLst>
          </p:nvPr>
        </p:nvGraphicFramePr>
        <p:xfrm>
          <a:off x="235065" y="4206108"/>
          <a:ext cx="4861868" cy="19762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8892">
                  <a:extLst>
                    <a:ext uri="{9D8B030D-6E8A-4147-A177-3AD203B41FA5}">
                      <a16:colId xmlns:a16="http://schemas.microsoft.com/office/drawing/2014/main" val="2780519362"/>
                    </a:ext>
                  </a:extLst>
                </a:gridCol>
                <a:gridCol w="3062976">
                  <a:extLst>
                    <a:ext uri="{9D8B030D-6E8A-4147-A177-3AD203B41FA5}">
                      <a16:colId xmlns:a16="http://schemas.microsoft.com/office/drawing/2014/main" val="918503771"/>
                    </a:ext>
                  </a:extLst>
                </a:gridCol>
              </a:tblGrid>
              <a:tr h="374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 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설 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95074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목 적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라이트 유저에 대한 표현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98096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소요 프레임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750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99191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사용한 카메라 수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372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87" y="1024923"/>
            <a:ext cx="6520391" cy="29351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7" y="1104100"/>
            <a:ext cx="4262120" cy="28584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488" y="2751513"/>
            <a:ext cx="3374422" cy="1282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834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7" y="1134114"/>
            <a:ext cx="4262120" cy="2825986"/>
          </a:xfrm>
          <a:prstGeom prst="rect">
            <a:avLst/>
          </a:prstGeom>
        </p:spPr>
      </p:pic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511532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Sequence 2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요약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5277436" y="4909251"/>
            <a:ext cx="6468448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인게임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플레이로는 볼 수 없는 맵 구조에 대한 탐방이 주 목적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미리 설계해 놓은 맵 디자인에 카메라의 움직임과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페이드를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신경 써 디자인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각각의 스테이지 별로 카메라 전환 및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페이드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아웃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5340465" y="4206108"/>
            <a:ext cx="4863381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플레이로 보지 못하는 맵 탐방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39893" y="4673209"/>
            <a:ext cx="444724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3094"/>
          <a:stretch/>
        </p:blipFill>
        <p:spPr>
          <a:xfrm>
            <a:off x="5439892" y="1024923"/>
            <a:ext cx="6505497" cy="2935177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547661"/>
              </p:ext>
            </p:extLst>
          </p:nvPr>
        </p:nvGraphicFramePr>
        <p:xfrm>
          <a:off x="235065" y="4206108"/>
          <a:ext cx="4861868" cy="19762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8892">
                  <a:extLst>
                    <a:ext uri="{9D8B030D-6E8A-4147-A177-3AD203B41FA5}">
                      <a16:colId xmlns:a16="http://schemas.microsoft.com/office/drawing/2014/main" val="2780519362"/>
                    </a:ext>
                  </a:extLst>
                </a:gridCol>
                <a:gridCol w="3062976">
                  <a:extLst>
                    <a:ext uri="{9D8B030D-6E8A-4147-A177-3AD203B41FA5}">
                      <a16:colId xmlns:a16="http://schemas.microsoft.com/office/drawing/2014/main" val="918503771"/>
                    </a:ext>
                  </a:extLst>
                </a:gridCol>
              </a:tblGrid>
              <a:tr h="374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 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설 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95074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목 적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전반적인 맵 탐방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98096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소요 프레임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2150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99191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사용한 카메라 수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4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37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7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511532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INGAME PLAY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5277436" y="4909251"/>
            <a:ext cx="633611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플레이를 주로 사용해야 되다는 것을 플레이 영상으로 소개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플레이 시에는 피격 최소화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피킹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사용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X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시 적에게 많은 피격 판정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그 외에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인게임에서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보이는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둘러볼 수 있도록 녹화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5340465" y="4206108"/>
            <a:ext cx="4863381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게임의 방식에 대한 소개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39893" y="4673209"/>
            <a:ext cx="444724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524050"/>
              </p:ext>
            </p:extLst>
          </p:nvPr>
        </p:nvGraphicFramePr>
        <p:xfrm>
          <a:off x="235065" y="4206108"/>
          <a:ext cx="4861868" cy="18169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8892">
                  <a:extLst>
                    <a:ext uri="{9D8B030D-6E8A-4147-A177-3AD203B41FA5}">
                      <a16:colId xmlns:a16="http://schemas.microsoft.com/office/drawing/2014/main" val="2780519362"/>
                    </a:ext>
                  </a:extLst>
                </a:gridCol>
                <a:gridCol w="3062976">
                  <a:extLst>
                    <a:ext uri="{9D8B030D-6E8A-4147-A177-3AD203B41FA5}">
                      <a16:colId xmlns:a16="http://schemas.microsoft.com/office/drawing/2014/main" val="918503771"/>
                    </a:ext>
                  </a:extLst>
                </a:gridCol>
              </a:tblGrid>
              <a:tr h="374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 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설 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95074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목 적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게임 방식 및 </a:t>
                      </a:r>
                      <a:r>
                        <a:rPr lang="ko-KR" altLang="en-US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인게임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맵 탐방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98096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영상 길이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03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분 </a:t>
                      </a:r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21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99191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녹화 프로그램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OBS</a:t>
                      </a:r>
                      <a:r>
                        <a:rPr lang="en-US" altLang="ko-KR" baseline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스튜디오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372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04" y="1027027"/>
            <a:ext cx="73247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1677356" y="395941"/>
            <a:ext cx="5115329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After Effect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5277435" y="4909251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시퀀스 영상에서 따로 추출된 사운드 추가 및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인게임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플레이 영상 첨부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시퀀스로 표현하지 못했던 부분 추가해서 표현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스토리 보드의 흐름대로 영상 수정 및 편집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5340465" y="4206108"/>
            <a:ext cx="410703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마무리 편집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9892" y="4673209"/>
            <a:ext cx="384479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160818"/>
              </p:ext>
            </p:extLst>
          </p:nvPr>
        </p:nvGraphicFramePr>
        <p:xfrm>
          <a:off x="235065" y="4206108"/>
          <a:ext cx="4861868" cy="19762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8892">
                  <a:extLst>
                    <a:ext uri="{9D8B030D-6E8A-4147-A177-3AD203B41FA5}">
                      <a16:colId xmlns:a16="http://schemas.microsoft.com/office/drawing/2014/main" val="2780519362"/>
                    </a:ext>
                  </a:extLst>
                </a:gridCol>
                <a:gridCol w="3062976">
                  <a:extLst>
                    <a:ext uri="{9D8B030D-6E8A-4147-A177-3AD203B41FA5}">
                      <a16:colId xmlns:a16="http://schemas.microsoft.com/office/drawing/2014/main" val="918503771"/>
                    </a:ext>
                  </a:extLst>
                </a:gridCol>
              </a:tblGrid>
              <a:tr h="374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 분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설 명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95074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목 적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최종 영상 편집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98096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최종 영상 길이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분 </a:t>
                      </a:r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52</a:t>
                      </a:r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99191"/>
                  </a:ext>
                </a:extLst>
              </a:tr>
              <a:tr h="48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사용한 카메라 수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4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372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40749"/>
          <a:stretch/>
        </p:blipFill>
        <p:spPr>
          <a:xfrm>
            <a:off x="5763159" y="1141279"/>
            <a:ext cx="6127346" cy="2690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5" y="1165420"/>
            <a:ext cx="4861868" cy="26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1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real Engine Branding Guidelines and Trademark Usage - Unreal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6" y="1873392"/>
            <a:ext cx="3971780" cy="31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684211" y="2567186"/>
            <a:ext cx="2079371" cy="180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 작 후 기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 algn="ctr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212469" y="2304898"/>
            <a:ext cx="2809518" cy="233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제작 후기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개선점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스크린 샷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4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제작 후기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35873" y="2147234"/>
            <a:ext cx="6086062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처음에는 단순히 플레이 영상만 넣으면 금방 만들지 않을까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?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싶었음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막상 영상을 제작하려고 하니 게임 제작만큼이나 영상 기획도 어려웠음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스토리 보드를 설계하고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각 장면에 들어갈 소스를 찾는게 쉽지 않았음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특히 음악의 경우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 만들어진 음악을 써야해서 싱크를 맞추는 것이 여간 쉽지 않았음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298901" y="1444091"/>
            <a:ext cx="446855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영상 기획의 어려움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8329" y="1901226"/>
            <a:ext cx="4206046" cy="55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35873" y="4926456"/>
            <a:ext cx="6189288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에프터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이팩트로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영상 편집은 조금 해봤었기에 금방 적응 가능했음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영상으로만 보던 시퀀스 영상을 직접 제작해 볼 수 있었던 좋은 기회였음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298901" y="4223313"/>
            <a:ext cx="446855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제작의 재미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98329" y="4680448"/>
            <a:ext cx="4206046" cy="55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40" y="1117198"/>
            <a:ext cx="921622" cy="2758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378" y="1117198"/>
            <a:ext cx="885155" cy="27584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40" r="2172"/>
          <a:stretch/>
        </p:blipFill>
        <p:spPr>
          <a:xfrm>
            <a:off x="3337956" y="1105570"/>
            <a:ext cx="1666306" cy="27707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90" y="1105571"/>
            <a:ext cx="2111955" cy="9227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87" y="3011790"/>
            <a:ext cx="2111955" cy="86393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r="50041"/>
          <a:stretch/>
        </p:blipFill>
        <p:spPr>
          <a:xfrm>
            <a:off x="2474963" y="4132746"/>
            <a:ext cx="1531572" cy="232552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/>
          <a:srcRect r="50921"/>
          <a:stretch/>
        </p:blipFill>
        <p:spPr>
          <a:xfrm>
            <a:off x="3451629" y="4133468"/>
            <a:ext cx="1552633" cy="232752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0"/>
          <a:srcRect l="19327" b="27121"/>
          <a:stretch/>
        </p:blipFill>
        <p:spPr>
          <a:xfrm>
            <a:off x="272288" y="5389191"/>
            <a:ext cx="2111955" cy="106907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/>
          <a:srcRect l="19742" t="1489" b="23963"/>
          <a:stretch/>
        </p:blipFill>
        <p:spPr>
          <a:xfrm>
            <a:off x="272289" y="4132745"/>
            <a:ext cx="2111955" cy="11125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287" y="2069869"/>
            <a:ext cx="2111955" cy="8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3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35873" y="2147234"/>
            <a:ext cx="616087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좀 더 다채로운 애니메이션을 시퀀스에 첨가해 색다른 영상 제작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다양한 효과를 추가해 좀 더 화려한 영상이 될 가능성이 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298901" y="1444091"/>
            <a:ext cx="4468553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다채로운 애니메이션과 편집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8329" y="1901226"/>
            <a:ext cx="4206046" cy="55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98900" y="4926456"/>
            <a:ext cx="6538423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음반의 경우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원하는 음반이 아닌 이미 제작된 음악을 사용해야 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직접 제작하여 음반을 투입 시 좀 더 매끄러운 영상 제작 가능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또한 게임에 사용될 그림도 좋은 퀄리티로 직접 그려 넣으면 좋다고 생각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298900" y="4223313"/>
            <a:ext cx="5078856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직접하는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디자인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98329" y="4680448"/>
            <a:ext cx="4206046" cy="55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개선점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9458" name="Picture 2" descr="초보자를 위한 영상 편집 프로그램 40·50 아저씨도 30분이면 동영상 한 편 &amp;#39;뚝딱&amp;#39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34" y="1157698"/>
            <a:ext cx="4277327" cy="25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연구개발 글모음 | 자동차 회사에 작곡가가 있다?소리를 창조하는 음향엔지니어 이야기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r="32261"/>
          <a:stretch/>
        </p:blipFill>
        <p:spPr bwMode="auto">
          <a:xfrm>
            <a:off x="726934" y="3935903"/>
            <a:ext cx="2177934" cy="240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힐링캔버스] 미술치료(Art Therapy) 이야기 1편 | 동원그룹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5" r="19046"/>
          <a:stretch/>
        </p:blipFill>
        <p:spPr bwMode="auto">
          <a:xfrm>
            <a:off x="2971353" y="3935903"/>
            <a:ext cx="2032908" cy="240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6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93124" y="1380421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42645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42645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042645" y="1972498"/>
            <a:ext cx="2519946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개요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err="1" smtClean="0">
                <a:solidFill>
                  <a:schemeClr val="bg1"/>
                </a:solidFill>
              </a:rPr>
              <a:t>에셋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소개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제작 과정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2293124" y="4126392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2645" y="4099801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042645" y="4583527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2042645" y="4690941"/>
            <a:ext cx="3136184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영상 컨셉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시퀀스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컨셉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인게임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플레이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6960675" y="4126392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제작 후기</a:t>
            </a:r>
            <a:endParaRPr lang="en-US" altLang="ko-KR" sz="2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12569" y="4099801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10196" y="4583526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내용 개체 틀 2"/>
          <p:cNvSpPr txBox="1">
            <a:spLocks/>
          </p:cNvSpPr>
          <p:nvPr/>
        </p:nvSpPr>
        <p:spPr>
          <a:xfrm>
            <a:off x="6960674" y="1380421"/>
            <a:ext cx="348842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단계 </a:t>
            </a:r>
            <a:r>
              <a:rPr lang="en-US" altLang="ko-KR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</a:t>
            </a: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편집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10196" y="1377233"/>
            <a:ext cx="150725" cy="422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710196" y="1860959"/>
            <a:ext cx="277042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내용 개체 틀 2"/>
          <p:cNvSpPr txBox="1">
            <a:spLocks/>
          </p:cNvSpPr>
          <p:nvPr/>
        </p:nvSpPr>
        <p:spPr>
          <a:xfrm>
            <a:off x="6710196" y="1969650"/>
            <a:ext cx="3136184" cy="204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전체 구성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Sequence 1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개요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요약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Sequence 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개요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요약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INGAME PLAY</a:t>
            </a:r>
          </a:p>
          <a:p>
            <a:r>
              <a:rPr lang="en-US" altLang="ko-KR" sz="1800" b="1" dirty="0" smtClean="0">
                <a:solidFill>
                  <a:schemeClr val="bg1"/>
                </a:solidFill>
              </a:rPr>
              <a:t>After Effect</a:t>
            </a: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6710196" y="4714344"/>
            <a:ext cx="3136184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제작 후기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개선점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스크린 샷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스크린 샷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471" y="1652768"/>
            <a:ext cx="3466763" cy="19153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471" y="4099074"/>
            <a:ext cx="3458520" cy="19153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750" y="1652768"/>
            <a:ext cx="3458520" cy="19153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17" y="4099074"/>
            <a:ext cx="3458081" cy="191532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8" y="1652768"/>
            <a:ext cx="3458520" cy="19153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750" y="4099074"/>
            <a:ext cx="3425905" cy="19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6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real Engine Branding Guidelines and Trademark Usage - Unreal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6" y="1873392"/>
            <a:ext cx="3971780" cy="31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176348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 요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94668" y="2236138"/>
            <a:ext cx="2519946" cy="3360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개요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에셋</a:t>
            </a:r>
            <a:r>
              <a:rPr lang="ko-KR" altLang="en-US" b="1" dirty="0" smtClean="0">
                <a:solidFill>
                  <a:schemeClr val="bg1"/>
                </a:solidFill>
              </a:rPr>
              <a:t> 소개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제작 과정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216558" y="1866346"/>
            <a:ext cx="1915762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영상 목적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216557" y="2754001"/>
            <a:ext cx="3270738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 smtClean="0">
                <a:solidFill>
                  <a:schemeClr val="bg1"/>
                </a:solidFill>
              </a:rPr>
              <a:t>인게임</a:t>
            </a:r>
            <a:r>
              <a:rPr lang="ko-KR" altLang="en-US" b="1" dirty="0" smtClean="0">
                <a:solidFill>
                  <a:schemeClr val="bg1"/>
                </a:solidFill>
              </a:rPr>
              <a:t> 플레이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216557" y="3641657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영상 타임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216557" y="4529312"/>
            <a:ext cx="2549084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편집 도구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765641" y="1866346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게임 소개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765641" y="2754001"/>
            <a:ext cx="4312752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포함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765641" y="3641656"/>
            <a:ext cx="2682910" cy="56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01</a:t>
            </a:r>
            <a:r>
              <a:rPr lang="ko-KR" altLang="en-US" dirty="0" smtClean="0">
                <a:solidFill>
                  <a:schemeClr val="bg1"/>
                </a:solidFill>
              </a:rPr>
              <a:t>분 </a:t>
            </a:r>
            <a:r>
              <a:rPr lang="en-US" altLang="ko-KR" dirty="0" smtClean="0">
                <a:solidFill>
                  <a:schemeClr val="bg1"/>
                </a:solidFill>
              </a:rPr>
              <a:t>52</a:t>
            </a:r>
            <a:r>
              <a:rPr lang="ko-KR" altLang="en-US" dirty="0" smtClean="0">
                <a:solidFill>
                  <a:schemeClr val="bg1"/>
                </a:solidFill>
              </a:rPr>
              <a:t>초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765641" y="4529312"/>
            <a:ext cx="3922054" cy="175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UE – </a:t>
            </a:r>
            <a:r>
              <a:rPr lang="ko-KR" altLang="en-US" dirty="0" smtClean="0">
                <a:solidFill>
                  <a:schemeClr val="bg1"/>
                </a:solidFill>
              </a:rPr>
              <a:t>시퀀스 에디터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After Effect</a:t>
            </a:r>
          </a:p>
        </p:txBody>
      </p:sp>
      <p:pic>
        <p:nvPicPr>
          <p:cNvPr id="2" name="그림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5" y="1866346"/>
            <a:ext cx="4717491" cy="26125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내용 개체 틀 2"/>
          <p:cNvSpPr txBox="1">
            <a:spLocks/>
          </p:cNvSpPr>
          <p:nvPr/>
        </p:nvSpPr>
        <p:spPr>
          <a:xfrm>
            <a:off x="472056" y="4504652"/>
            <a:ext cx="4581859" cy="1779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사진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해당 영상으로 이동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1800" dirty="0" smtClean="0">
                <a:solidFill>
                  <a:schemeClr val="bg1"/>
                </a:solidFill>
              </a:rPr>
              <a:t>영상 링크</a:t>
            </a:r>
            <a:endParaRPr lang="en-US" altLang="ko-KR" sz="1800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2">
            <a:hlinkClick r:id="rId3"/>
          </p:cNvPr>
          <p:cNvSpPr txBox="1">
            <a:spLocks/>
          </p:cNvSpPr>
          <p:nvPr/>
        </p:nvSpPr>
        <p:spPr>
          <a:xfrm>
            <a:off x="472056" y="5567079"/>
            <a:ext cx="4581859" cy="518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u="sng" dirty="0">
                <a:solidFill>
                  <a:srgbClr val="3341F9"/>
                </a:solidFill>
              </a:rPr>
              <a:t>https://youtu.be/yU15Mc8mG0A</a:t>
            </a:r>
            <a:endParaRPr lang="en-US" altLang="ko-KR" sz="1800" u="sng" dirty="0" smtClean="0">
              <a:solidFill>
                <a:srgbClr val="3341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4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188062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에셋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소개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96" y="4269915"/>
            <a:ext cx="6685794" cy="22946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96" y="1563907"/>
            <a:ext cx="6685794" cy="2294660"/>
          </a:xfrm>
          <a:prstGeom prst="rect">
            <a:avLst/>
          </a:prstGeom>
        </p:spPr>
      </p:pic>
      <p:sp>
        <p:nvSpPr>
          <p:cNvPr id="23" name="내용 개체 틀 2"/>
          <p:cNvSpPr txBox="1">
            <a:spLocks/>
          </p:cNvSpPr>
          <p:nvPr/>
        </p:nvSpPr>
        <p:spPr>
          <a:xfrm>
            <a:off x="7589333" y="1340193"/>
            <a:ext cx="3473901" cy="2742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Stylized Forest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현재 무료 제공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에셋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bg1"/>
                </a:solidFill>
              </a:rPr>
              <a:t>숲과 관련된 </a:t>
            </a:r>
            <a:r>
              <a:rPr lang="en-US" altLang="ko-KR" sz="1800" b="1" dirty="0" err="1">
                <a:solidFill>
                  <a:schemeClr val="bg1"/>
                </a:solidFill>
              </a:rPr>
              <a:t>Meshs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제공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800" b="1" dirty="0" err="1">
                <a:solidFill>
                  <a:schemeClr val="bg1"/>
                </a:solidFill>
              </a:rPr>
              <a:t>맵의</a:t>
            </a:r>
            <a:r>
              <a:rPr lang="ko-KR" altLang="en-US" sz="1800" b="1" dirty="0">
                <a:solidFill>
                  <a:schemeClr val="bg1"/>
                </a:solidFill>
              </a:rPr>
              <a:t> 전반적인 디자인을 맡음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bg1"/>
                </a:solidFill>
              </a:rPr>
              <a:t>다양한 게임들에 자주 보이는       그래픽 방식이기에 선정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7589333" y="4120286"/>
            <a:ext cx="3855740" cy="2294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슈팅게임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언리얼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엔진 제공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에셋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캐릭터와 봇 디자인 및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블루프린트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총기 디자인 및 사운드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힐 팩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아머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팩 등의 소스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72057" y="1219396"/>
            <a:ext cx="6053479" cy="536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레벨 디자인과 동일한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에셋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사용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제작 과정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671" y="1024998"/>
            <a:ext cx="505940" cy="1476418"/>
          </a:xfrm>
          <a:prstGeom prst="rect">
            <a:avLst/>
          </a:prstGeom>
        </p:spPr>
      </p:pic>
      <p:pic>
        <p:nvPicPr>
          <p:cNvPr id="9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생각하는 얼굴 클립 아트. 무료 다운로드. | Creazil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13" y="1180150"/>
            <a:ext cx="1217487" cy="1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17795" y="290717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17795" y="3059868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표현할 장면 기획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영상에 넣어야 할 요소 탐색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17795" y="2514300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영상 기획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30933" y="291283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330933" y="3065526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기획했던 장면을 그림으로 표현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장면 별 동작 및 사운드 세부 표현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330933" y="2519958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스토리보드 설계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97590" y="2912831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997590" y="3065526"/>
            <a:ext cx="3371820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영상 제작에 필요한 소스 탐색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저작권에 위반되지 않도록 탐색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997590" y="2519958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 탐색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17795" y="596181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817795" y="6114507"/>
            <a:ext cx="3513138" cy="679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스토리보드를 기반으로 시퀀스 제작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인게임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플레이 영상 및 시퀀스 추출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817795" y="5568939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 영상 제작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30933" y="596181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4330933" y="6114507"/>
            <a:ext cx="3371820" cy="679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시퀀스에서 부족했던 부분 추가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영상을 좀 더 매끄럽게 조정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30933" y="5568939"/>
            <a:ext cx="2831464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After Effect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편집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rcRect l="41334" r="-1"/>
          <a:stretch/>
        </p:blipFill>
        <p:spPr>
          <a:xfrm>
            <a:off x="2285104" y="3998129"/>
            <a:ext cx="1474723" cy="14915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355" y="1024998"/>
            <a:ext cx="485921" cy="147438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rcRect t="40" r="2172"/>
          <a:stretch/>
        </p:blipFill>
        <p:spPr>
          <a:xfrm>
            <a:off x="5676020" y="1016319"/>
            <a:ext cx="914747" cy="149174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8"/>
          <a:srcRect t="2344" r="38500"/>
          <a:stretch/>
        </p:blipFill>
        <p:spPr>
          <a:xfrm>
            <a:off x="9376785" y="1748978"/>
            <a:ext cx="1009112" cy="77046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6784" y="1041125"/>
            <a:ext cx="1907220" cy="614089"/>
          </a:xfrm>
          <a:prstGeom prst="rect">
            <a:avLst/>
          </a:prstGeom>
        </p:spPr>
      </p:pic>
      <p:pic>
        <p:nvPicPr>
          <p:cNvPr id="1048" name="Picture 24" descr="App 리뷰] SoundCloud의 모든 것 &amp;lt; 트렌드 &amp;amp; 마케팅 &amp;lt; 인사이트 &amp;lt; 기사본문 - 소비자평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940" y="1762190"/>
            <a:ext cx="757768" cy="7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1"/>
          <a:srcRect r="47795"/>
          <a:stretch/>
        </p:blipFill>
        <p:spPr>
          <a:xfrm>
            <a:off x="7997590" y="1011004"/>
            <a:ext cx="1307606" cy="150237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186" y="3970464"/>
            <a:ext cx="1597375" cy="1522609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997590" y="596181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내용 개체 틀 2"/>
          <p:cNvSpPr txBox="1">
            <a:spLocks/>
          </p:cNvSpPr>
          <p:nvPr/>
        </p:nvSpPr>
        <p:spPr>
          <a:xfrm>
            <a:off x="7997590" y="6114507"/>
            <a:ext cx="3371820" cy="679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제작 완료 후 미흡한 부분 점검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점검 후 유튜브에 업로드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7997590" y="5568939"/>
            <a:ext cx="2831464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r>
              <a:rPr lang="en-US" altLang="ko-KR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영상 점검 및 업로드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0933" y="3996709"/>
            <a:ext cx="2690175" cy="149296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14917" y="4000756"/>
            <a:ext cx="2455520" cy="14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real Engine Branding Guidelines and Trademark Usage - Unreal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6" y="1873392"/>
            <a:ext cx="3971780" cy="31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74346" y="1873391"/>
            <a:ext cx="113287" cy="3197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809407" y="3027599"/>
            <a:ext cx="1763487" cy="888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</a:t>
            </a:r>
            <a:r>
              <a:rPr lang="ko-KR" altLang="en-US" sz="5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5400" b="1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셉</a:t>
            </a: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5400" b="1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sz="5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984574" y="2236138"/>
            <a:ext cx="3883230" cy="3360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기획 의도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컨셉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</a:rPr>
              <a:t>시퀀스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컨셉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인게임</a:t>
            </a:r>
            <a:r>
              <a:rPr lang="ko-KR" altLang="en-US" b="1" dirty="0" smtClean="0">
                <a:solidFill>
                  <a:schemeClr val="bg1"/>
                </a:solidFill>
              </a:rPr>
              <a:t> 플레이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5235324" y="3108959"/>
            <a:ext cx="448887" cy="490451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1">
                  <a:lumMod val="85000"/>
                </a:schemeClr>
              </a:gs>
              <a:gs pos="57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고인물 &amp;gt; 짤투데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66" y="1315051"/>
            <a:ext cx="2392541" cy="278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203562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 의도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350940" y="1969984"/>
            <a:ext cx="7087373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기본적으로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FPS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게임들은 진입장벽이 매우 두꺼운 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흔히 말하는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고인물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유저들이 학살하며 다니는 경우가 태반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그렇기에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고인물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유저에게 학살당하는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라이트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유저인 본인을 대변하고 싶었음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영상 초반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>
                <a:solidFill>
                  <a:schemeClr val="bg1"/>
                </a:solidFill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</a:rPr>
              <a:t>라이트</a:t>
            </a:r>
            <a:r>
              <a:rPr lang="en-US" altLang="ko-KR" sz="1400" b="1" dirty="0">
                <a:solidFill>
                  <a:schemeClr val="bg1"/>
                </a:solidFill>
              </a:rPr>
              <a:t>’ </a:t>
            </a:r>
            <a:r>
              <a:rPr lang="ko-KR" altLang="en-US" sz="1400" b="1" dirty="0">
                <a:solidFill>
                  <a:schemeClr val="bg1"/>
                </a:solidFill>
              </a:rPr>
              <a:t>유저들을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표현하고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그들도 할 수 있다는 것을 보여줌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413970" y="1315051"/>
            <a:ext cx="3790692" cy="457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제작 계기 소개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9" name="Picture 14" descr="Counter-Strike: Global Offensive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65" y="2862644"/>
            <a:ext cx="814014" cy="8876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4513397" y="1733942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350940" y="5005605"/>
            <a:ext cx="6014941" cy="17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전반적인 게임의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게임의 방식을 소개하는게 궁극적인 목표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영상은 유저들에게 게임을 홍보하는 방법 중 가장 효과적인 방법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게임 플레이 방식에 대한 간단한 소개 및 스테이지 소개 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413970" y="4358147"/>
            <a:ext cx="2519946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게임에 대한 소개</a:t>
            </a:r>
            <a:endParaRPr lang="ko-KR" altLang="en-US" sz="24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83618" y="4769563"/>
            <a:ext cx="269017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6" descr="에이펙스 레전드 | Xbox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r="42106"/>
          <a:stretch/>
        </p:blipFill>
        <p:spPr bwMode="auto">
          <a:xfrm>
            <a:off x="949355" y="2865533"/>
            <a:ext cx="831359" cy="8876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a game - Game Stop | Online Youth Magazine | Zkhiphani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60" y="3340710"/>
            <a:ext cx="814015" cy="8876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Buy Escape from Tarkov Official website Key RU/CIS | ENEB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873" y="3340710"/>
            <a:ext cx="814014" cy="8876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Playerunknown&amp;#39;s Battleground – Ashy Sto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17" y="3481069"/>
            <a:ext cx="803213" cy="8876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3" y="4462776"/>
            <a:ext cx="3458520" cy="1915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574" y="5650693"/>
            <a:ext cx="1553802" cy="7274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9253" y="4462775"/>
            <a:ext cx="1664840" cy="7991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261" y="4456850"/>
            <a:ext cx="1562115" cy="8051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9253" y="5650693"/>
            <a:ext cx="1664840" cy="72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677357" y="395941"/>
            <a:ext cx="4465748" cy="555015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컨셉 </a:t>
            </a:r>
            <a:r>
              <a:rPr lang="en-US" altLang="ko-KR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시퀀스</a:t>
            </a:r>
            <a:endParaRPr lang="ko-KR" altLang="en-US" sz="3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Picture 2" descr="Unreal Engine Branding Guidelines and Trademark Usage - Unreal En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20412" b="36083"/>
          <a:stretch/>
        </p:blipFill>
        <p:spPr bwMode="auto">
          <a:xfrm>
            <a:off x="472057" y="270741"/>
            <a:ext cx="856211" cy="7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16255" y="270741"/>
            <a:ext cx="96661" cy="75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645873" y="5077183"/>
            <a:ext cx="7251665" cy="190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</a:rPr>
              <a:t>시퀀스 영상은 두 가지의 목적을 지니게 설계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첫 번째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라이트 유저가 죽은 후 부활해 다시 도전하는 장면 표현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고인물에게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당하지만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굴하지 않고 도전하는 유저들의 마음 대변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두 번째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맵에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대한 전반적인 탐색이 주 목적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플레이 하며 보지 못할 수 있는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맵의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전경을 볼 수 있게 도와줌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3645873" y="4380613"/>
            <a:ext cx="5002543" cy="4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게임을 제작하게 된 계기 및 게임 맵 소개</a:t>
            </a:r>
            <a:endParaRPr lang="ko-KR" altLang="en-US" sz="2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28106" y="4788837"/>
            <a:ext cx="4251251" cy="48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31" y="1362372"/>
            <a:ext cx="4680066" cy="28521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489"/>
          <a:stretch/>
        </p:blipFill>
        <p:spPr>
          <a:xfrm>
            <a:off x="685043" y="1308066"/>
            <a:ext cx="4909421" cy="29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941</Words>
  <Application>Microsoft Office PowerPoint</Application>
  <PresentationFormat>와이드스크린</PresentationFormat>
  <Paragraphs>203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Adobe 고딕 Std B</vt:lpstr>
      <vt:lpstr>맑은 고딕</vt:lpstr>
      <vt:lpstr>AcmeFont</vt:lpstr>
      <vt:lpstr>Arial</vt:lpstr>
      <vt:lpstr>Office 테마</vt:lpstr>
      <vt:lpstr>Sequence Video</vt:lpstr>
      <vt:lpstr>INDEX</vt:lpstr>
      <vt:lpstr>PowerPoint 프레젠테이션</vt:lpstr>
      <vt:lpstr>개요</vt:lpstr>
      <vt:lpstr>에셋 소개</vt:lpstr>
      <vt:lpstr>제작 과정</vt:lpstr>
      <vt:lpstr>PowerPoint 프레젠테이션</vt:lpstr>
      <vt:lpstr>기획 의도</vt:lpstr>
      <vt:lpstr>컨셉 - 시퀀스</vt:lpstr>
      <vt:lpstr>컨셉 - 인게임 플레이</vt:lpstr>
      <vt:lpstr>PowerPoint 프레젠테이션</vt:lpstr>
      <vt:lpstr>전체 구성</vt:lpstr>
      <vt:lpstr>Sequence 1 개요 / 요약</vt:lpstr>
      <vt:lpstr>Sequence 2 개요 / 요약</vt:lpstr>
      <vt:lpstr>INGAME PLAY</vt:lpstr>
      <vt:lpstr>After Effect</vt:lpstr>
      <vt:lpstr>PowerPoint 프레젠테이션</vt:lpstr>
      <vt:lpstr>제작 후기</vt:lpstr>
      <vt:lpstr>개선점</vt:lpstr>
      <vt:lpstr>스크린 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</dc:title>
  <dc:creator>이지훈</dc:creator>
  <cp:lastModifiedBy>이지훈</cp:lastModifiedBy>
  <cp:revision>112</cp:revision>
  <dcterms:created xsi:type="dcterms:W3CDTF">2021-06-07T07:35:46Z</dcterms:created>
  <dcterms:modified xsi:type="dcterms:W3CDTF">2021-06-13T10:42:54Z</dcterms:modified>
</cp:coreProperties>
</file>